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278" y="-2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53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9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6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0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26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6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8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85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6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20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50883-6268-412C-B661-2E1F1EB50DD2}" type="datetimeFigureOut">
              <a:rPr lang="ru-RU" smtClean="0"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CA2D2-E85C-4176-AA4B-09D237DCE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06823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017" y="91440"/>
            <a:ext cx="6070060" cy="7321037"/>
          </a:xfrm>
        </p:spPr>
        <p:txBody>
          <a:bodyPr>
            <a:noAutofit/>
          </a:bodyPr>
          <a:lstStyle/>
          <a:p>
            <a:r>
              <a:rPr lang="ru-RU" sz="1400" b="1" cap="all" dirty="0"/>
              <a:t>Весенняя аллергия у детей </a:t>
            </a:r>
            <a:endParaRPr lang="ru-RU" sz="1400" dirty="0"/>
          </a:p>
          <a:p>
            <a:r>
              <a:rPr lang="ru-RU" sz="1400" b="1" i="1" cap="all" dirty="0"/>
              <a:t>консультация для родителей</a:t>
            </a:r>
            <a:endParaRPr lang="ru-RU" sz="1400" dirty="0"/>
          </a:p>
          <a:p>
            <a:r>
              <a:rPr lang="ru-RU" sz="1400" b="1" dirty="0"/>
              <a:t>Наступила весна и мы замечаем, что у ребенка появился насморк.</a:t>
            </a:r>
            <a:r>
              <a:rPr lang="ru-RU" sz="1400" dirty="0"/>
              <a:t> Аллергический сезонный насморк (поллиноз) встречается у детей чаще всего в возрасте </a:t>
            </a:r>
            <a:r>
              <a:rPr lang="ru-RU" sz="1400" u="sng" dirty="0"/>
              <a:t>от 3 лет.</a:t>
            </a:r>
            <a:r>
              <a:rPr lang="ru-RU" sz="1400" dirty="0"/>
              <a:t> Как правило, весной аллергия возникает у тех, кто уже имел ранее аллергические проявления. Предрасположенность к возникновению поллиноза передается ребенку генетически, однако более значительную роль в его развитии играет природная среда. При рассмотрении того, какие имеет аллергия у детей симптомы, отмечается, что они практически не отличаются от таковых у взрослых. При этом характерна большая распространенность восприимчивости к пищевым аллергенам. Сезонная аллергия иногда проявляется как простудное заболевание — сначала появляется температура, затем насморк и слезотечение. При этом выделения из носа всегда прозрачные и водянистые, и вследствие появления зуда ребенок постоянно трет нос рукой. Перед тем как определиться, что при аллергии делать, следует удостовериться, что это не другое заболевание со схожими </a:t>
            </a:r>
            <a:r>
              <a:rPr lang="ru-RU" sz="1400" dirty="0" smtClean="0"/>
              <a:t>симптомами.</a:t>
            </a:r>
          </a:p>
          <a:p>
            <a:r>
              <a:rPr lang="ru-RU" sz="1400" dirty="0" smtClean="0"/>
              <a:t>Многие </a:t>
            </a:r>
            <a:r>
              <a:rPr lang="ru-RU" sz="1400" dirty="0"/>
              <a:t>принимают аллергический весенний насморк за обычную респираторную инфекцию. И вместо того, чтобы узнать, чем лечить аллергию у ребенка, начинают использовать препараты от ОРВИ. Насморк и другие симптомы не проходят, а терапия на пользу не идет. Поллиноз ребенка, действительно, легко перепутать с простудой. Однако весенняя аллергия редко сопровождается повышением температуры, увеличением лимфатических узлов и болью в горле. Также можно легко спутать аллергический конъюнктивит с его бактериальной и вирусной формой. </a:t>
            </a:r>
          </a:p>
          <a:p>
            <a:r>
              <a:rPr lang="ru-RU" sz="1400" dirty="0"/>
              <a:t>Однако конъюнктивит при аллергии весной обычно поражает оба глаза и не сопровождается наличием гнойных выделений. Для выявления точного диагноза необходимо обращаться за помощью к врачу, который исключит у ребенка сходные по симптомам заболевания и подскажет, как от аллергии избавиться.</a:t>
            </a:r>
          </a:p>
          <a:p>
            <a:r>
              <a:rPr lang="ru-RU" sz="1400" b="1" cap="all" dirty="0"/>
              <a:t>Как лечить </a:t>
            </a:r>
            <a:r>
              <a:rPr lang="ru-RU" sz="1400" b="1" cap="all" dirty="0" smtClean="0"/>
              <a:t>поллиноз</a:t>
            </a:r>
            <a:endParaRPr lang="ru-RU" sz="1400" dirty="0" smtClean="0"/>
          </a:p>
          <a:p>
            <a:r>
              <a:rPr lang="ru-RU" sz="1400" b="1" dirty="0" smtClean="0"/>
              <a:t>Устранение </a:t>
            </a:r>
            <a:r>
              <a:rPr lang="ru-RU" sz="1400" b="1" dirty="0"/>
              <a:t>аллергена.</a:t>
            </a:r>
            <a:r>
              <a:rPr lang="ru-RU" sz="1400" dirty="0"/>
              <a:t> Что делать при аллергии у ребенка? Для начала необходимо максимально исключить воздействие аллергена весной или летом: не гулять в сухую, жаркую и ветреную погоду, не выезжать за город. На прогулки лучше отправляться после дождя, который прибивает пыльцу к земле. После пребывания на улице следует переодеться и промыть водой глаза и нос. Чтобы избавиться от аллергии, необходимо тщательно следить за влажностью воздуха и чистотой в квартире. Во время цветения растений весной ребенку лучше перейти на </a:t>
            </a:r>
            <a:r>
              <a:rPr lang="ru-RU" sz="1400" dirty="0" err="1"/>
              <a:t>гипоаллергенную</a:t>
            </a:r>
            <a:r>
              <a:rPr lang="ru-RU" sz="1400" dirty="0"/>
              <a:t> диету, так как поллиноз может сопровождаться появлением аллергических реакций на родственные продукты: ягоды, фрукты и продукты их переработки (соки, варенья), мед. При тяжелой аллергической реакции наилучшим решением будет переезд в другой регион на время цветения растения, вызывающего аллергию. </a:t>
            </a:r>
          </a:p>
        </p:txBody>
      </p:sp>
    </p:spTree>
    <p:extLst>
      <p:ext uri="{BB962C8B-B14F-4D97-AF65-F5344CB8AC3E}">
        <p14:creationId xmlns:p14="http://schemas.microsoft.com/office/powerpoint/2010/main" val="11556514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426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1</cp:revision>
  <dcterms:created xsi:type="dcterms:W3CDTF">2016-10-14T10:17:04Z</dcterms:created>
  <dcterms:modified xsi:type="dcterms:W3CDTF">2016-10-14T10:20:34Z</dcterms:modified>
</cp:coreProperties>
</file>